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7"/>
  </p:notesMasterIdLst>
  <p:sldIdLst>
    <p:sldId id="264" r:id="rId2"/>
    <p:sldId id="265" r:id="rId3"/>
    <p:sldId id="266" r:id="rId4"/>
    <p:sldId id="267" r:id="rId5"/>
    <p:sldId id="268" r:id="rId6"/>
  </p:sldIdLst>
  <p:sldSz cx="9144000" cy="5143500" type="screen16x9"/>
  <p:notesSz cx="6858000" cy="9144000"/>
  <p:embeddedFontLst>
    <p:embeddedFont>
      <p:font typeface="DM Sans" panose="020B0604020202020204" charset="0"/>
      <p:regular r:id="rId8"/>
      <p:bold r:id="rId9"/>
      <p:italic r:id="rId10"/>
      <p:boldItalic r:id="rId11"/>
    </p:embeddedFont>
    <p:embeddedFont>
      <p:font typeface="Helvetica Neue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segundo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55a4ff458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55a4ff458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5a4ff4588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55a4ff4588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a4ff4588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a4ff4588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indicar a tus alumnos que el entregable es muy similar al entregable de clases que habían hecho anteriormente, sólo que esta vez tienen que hacerlo con fileSystem.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5a4ff4588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5a4ff4588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todos los entregables tendrán una descripción de test tan amplia como este. Es importante hacer un “¿Cómo evaluaremos este entregable?” más amplio en esta situación, porque es su primer entregable y necesitan ir conociendo la mecánica de evaluación. Conforme se avance en el curso, los test cases pueden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ser más concisos.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document/d/1DFXV0mj_N8MEjXUv6aVE1KDgncADT4eR4YJ2cb1vFzc/edi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archivos en Javascript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7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 - CLASE 04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8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42" name="Google Shape;442;p78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3" name="Google Shape;443;p78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78"/>
          <p:cNvSpPr txBox="1"/>
          <p:nvPr/>
        </p:nvSpPr>
        <p:spPr>
          <a:xfrm>
            <a:off x="1461300" y="20562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archivos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78"/>
          <p:cNvSpPr txBox="1"/>
          <p:nvPr/>
        </p:nvSpPr>
        <p:spPr>
          <a:xfrm>
            <a:off x="987300" y="2947538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Agregamos fileSystem para cambiar el modelo de persistencia actual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9"/>
          <p:cNvSpPr txBox="1"/>
          <p:nvPr/>
        </p:nvSpPr>
        <p:spPr>
          <a:xfrm>
            <a:off x="378200" y="745300"/>
            <a:ext cx="3948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>
                <a:latin typeface="DM Sans"/>
                <a:ea typeface="DM Sans"/>
                <a:cs typeface="DM Sans"/>
                <a:sym typeface="DM Sans"/>
              </a:rPr>
              <a:t>Recordemos…</a:t>
            </a:r>
            <a:endParaRPr sz="40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1" name="Google Shape;451;p79"/>
          <p:cNvSpPr txBox="1"/>
          <p:nvPr/>
        </p:nvSpPr>
        <p:spPr>
          <a:xfrm>
            <a:off x="406125" y="2701350"/>
            <a:ext cx="23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Basado en el entregable de la clase 2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2" name="Google Shape;4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250" y="1282838"/>
            <a:ext cx="1964050" cy="28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9"/>
          <p:cNvSpPr txBox="1"/>
          <p:nvPr/>
        </p:nvSpPr>
        <p:spPr>
          <a:xfrm>
            <a:off x="3261250" y="2291750"/>
            <a:ext cx="294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Estructuramos nuestra primera clase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4" name="Google Shape;454;p79"/>
          <p:cNvSpPr txBox="1"/>
          <p:nvPr/>
        </p:nvSpPr>
        <p:spPr>
          <a:xfrm>
            <a:off x="3261250" y="3238350"/>
            <a:ext cx="294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Agregamos los métodos necesarios a nuestra clase para trabajar con un arreglo de productos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55" name="Google Shape;455;p79"/>
          <p:cNvCxnSpPr>
            <a:stCxn id="451" idx="3"/>
            <a:endCxn id="453" idx="1"/>
          </p:cNvCxnSpPr>
          <p:nvPr/>
        </p:nvCxnSpPr>
        <p:spPr>
          <a:xfrm rot="10800000" flipH="1">
            <a:off x="2798625" y="2584350"/>
            <a:ext cx="462600" cy="4248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79"/>
          <p:cNvCxnSpPr>
            <a:stCxn id="451" idx="3"/>
            <a:endCxn id="454" idx="1"/>
          </p:cNvCxnSpPr>
          <p:nvPr/>
        </p:nvCxnSpPr>
        <p:spPr>
          <a:xfrm>
            <a:off x="2798625" y="3009150"/>
            <a:ext cx="462600" cy="6219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7" name="Google Shape;457;p79"/>
          <p:cNvSpPr txBox="1"/>
          <p:nvPr/>
        </p:nvSpPr>
        <p:spPr>
          <a:xfrm>
            <a:off x="406125" y="4283900"/>
            <a:ext cx="586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b="1">
                <a:latin typeface="DM Sans"/>
                <a:ea typeface="DM Sans"/>
                <a:cs typeface="DM Sans"/>
                <a:sym typeface="DM Sans"/>
              </a:rPr>
              <a:t>Ahora…</a:t>
            </a: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 agregamos fileSystem para cambiar el modelo de persistencia actual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8" name="Google Shape;45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80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464" name="Google Shape;464;p8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5" name="Google Shape;465;p80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80"/>
          <p:cNvSpPr txBox="1"/>
          <p:nvPr/>
        </p:nvSpPr>
        <p:spPr>
          <a:xfrm>
            <a:off x="518025" y="1729975"/>
            <a:ext cx="4536900" cy="30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una clase de nombre “ProductManager”, el cual permitirá trabajar con múltiples productos. Éste debe poder agregar, consultar, modificar y eliminar un producto y manejarlo en persistencia de archivos (basado en entregable 1).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b="1"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clase debe contar con una variable this.path, el cual se inicializará desde el constructor y debe recibir la ruta a trabajar desde el momento de generar su instancia.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7" name="Google Shape;467;p80"/>
          <p:cNvSpPr txBox="1"/>
          <p:nvPr/>
        </p:nvSpPr>
        <p:spPr>
          <a:xfrm>
            <a:off x="518025" y="991075"/>
            <a:ext cx="8036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Manejo de archivos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8" name="Google Shape;4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80"/>
          <p:cNvSpPr txBox="1"/>
          <p:nvPr/>
        </p:nvSpPr>
        <p:spPr>
          <a:xfrm>
            <a:off x="4990950" y="1996875"/>
            <a:ext cx="38346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guardar objetos con el siguiente formato: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id (se debe incrementar automáticamente, no enviarse desde el cuerpo)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title (nombre del producto)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description (descripción del producto)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price (precio)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thumbnail (ruta de imagen)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code (código identificador)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-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stock (número de piezas disponibles)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81"/>
          <p:cNvGrpSpPr/>
          <p:nvPr/>
        </p:nvGrpSpPr>
        <p:grpSpPr>
          <a:xfrm>
            <a:off x="457345" y="468197"/>
            <a:ext cx="431074" cy="431074"/>
            <a:chOff x="3137108" y="2467173"/>
            <a:chExt cx="738900" cy="738900"/>
          </a:xfrm>
        </p:grpSpPr>
        <p:sp>
          <p:nvSpPr>
            <p:cNvPr id="477" name="Google Shape;477;p81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81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81"/>
          <p:cNvSpPr txBox="1"/>
          <p:nvPr/>
        </p:nvSpPr>
        <p:spPr>
          <a:xfrm>
            <a:off x="508900" y="1204175"/>
            <a:ext cx="38346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666666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tener un método addProduct el cual debe recibir un objeto con el formato previamente especificado, asignarle un id autoincrementable y guardarlo en el arreglo (recuerda siempre guardarlo como un array en el archivo).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tener un método getProducts, el cual debe leer el archivo de productos y devolver todos los productos en formato de arreglo.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tener un método getProductById, el cual debe recibir un id, y tras leer el archivo, debe buscar el producto con el id especificado y devolverlo en formato </a:t>
            </a:r>
            <a:r>
              <a:rPr lang="es-419" sz="135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objeto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0" name="Google Shape;48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p81"/>
          <p:cNvSpPr txBox="1"/>
          <p:nvPr/>
        </p:nvSpPr>
        <p:spPr>
          <a:xfrm>
            <a:off x="4456450" y="1508975"/>
            <a:ext cx="4042500" cy="3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tener un método updateProduct, el cual debe recibir el id del producto a actualizar, así también como el campo a actualizar (puede ser el objeto completo, como en una DB), y debe actualizar el producto que tenga ese id en el archivo. </a:t>
            </a:r>
            <a:r>
              <a:rPr lang="es-419" sz="135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 DEBE BORRARSE SU ID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 tener un método deleteProduct, el cual debe recibir un id y debe eliminar el producto que tenga ese id en el archivo.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 del entregable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de javascript con el nombre ProductManager.js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s-419" sz="1250" b="1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Proceso de testing de este entregable ✅</a:t>
            </a:r>
            <a:endParaRPr sz="1250"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Presentación en pantalla (16:9)</PresentationFormat>
  <Paragraphs>43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DM Sans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2023-04-24T23:10:54Z</dcterms:modified>
</cp:coreProperties>
</file>